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73" r:id="rId14"/>
    <p:sldId id="271" r:id="rId15"/>
    <p:sldId id="274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21" autoAdjust="0"/>
    <p:restoredTop sz="94660"/>
  </p:normalViewPr>
  <p:slideViewPr>
    <p:cSldViewPr>
      <p:cViewPr varScale="1">
        <p:scale>
          <a:sx n="85" d="100"/>
          <a:sy n="85" d="100"/>
        </p:scale>
        <p:origin x="1572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şlık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9" name="Alt Başlık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tr-TR"/>
              <a:t>Asıl alt başlık stilini düzenlemek için tıklatın</a:t>
            </a:r>
            <a:endParaRPr kumimoji="0" lang="en-US"/>
          </a:p>
        </p:txBody>
      </p:sp>
      <p:sp>
        <p:nvSpPr>
          <p:cNvPr id="28" name="Veri Yer Tutucusu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17" name="Altbilgi Yer Tutucusu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ikdörtgen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ikdörtgen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Dikdörtgen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Dikdörtgen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üz Bağlayıcı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Düz Bağlayıcı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Düz Bağlayıcı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Düz Bağlayıcı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Düz Bağlayıcı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Düz Bağlayıcı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Dikdörtgen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ayt Numarası Yer Tutucusu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8" name="İçerik Yer Tutucusu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Altbilgi Yer Tutucusu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bilgis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tr-TR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Dikdörtgen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Dikdörtgen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ikdörtgen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ikdörtgen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Düz Bağlayıcı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Düz Bağlayıcı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Düz Bağlayıcı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Düz Bağlayıcı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Düz Bağlayıcı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Dikdörtgen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Düz Bağlayıcı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İçerik Yer Tutucusu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11" name="İçerik Yer Tutucusu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İçerik Yer Tutucusu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13" name="İçerik Yer Tutucusu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12" name="Metin Yer Tutucusu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tr-TR"/>
              <a:t>Asıl metin stillerini düzenlemek için tıklatın</a:t>
            </a:r>
          </a:p>
        </p:txBody>
      </p:sp>
      <p:sp>
        <p:nvSpPr>
          <p:cNvPr id="14" name="Metin Yer Tutucusu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tr-TR"/>
              <a:t>Asıl metin stillerini düzenlemek için tıklatın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6" name="Veri Yer Tutucusu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üz Bağlayıcı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tr-TR"/>
              <a:t>Asıl metin stillerini düzenlemek için tıklatın</a:t>
            </a:r>
          </a:p>
        </p:txBody>
      </p:sp>
      <p:sp>
        <p:nvSpPr>
          <p:cNvPr id="8" name="Düz Bağlayıcı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Düz Bağlayıcı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Düz Bağlayıcı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Dikdörtgen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Düz Bağlayıcı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İçerik Yer Tutucusu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21" name="Veri Yer Tutucusu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22" name="Slayt Numarası Yer Tutucusu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Altbilgi Yer Tutucusu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üz Bağlayıcı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tr-TR"/>
              <a:t>Resim eklemek için simgeyi tıklatın</a:t>
            </a:r>
            <a:endParaRPr kumimoji="0" lang="en-US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tr-TR"/>
              <a:t>Asıl metin stillerini düzenlemek için tıklatın</a:t>
            </a:r>
          </a:p>
        </p:txBody>
      </p:sp>
      <p:sp>
        <p:nvSpPr>
          <p:cNvPr id="10" name="Düz Bağlayıcı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Dikdörtgen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üz Bağlayıcı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Düz Bağlayıcı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Düz Bağlayıcı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Veri Yer Tutucusu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18" name="Slayt Numarası Yer Tutucusu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Altbilgi Yer Tutucusu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üz Bağlayıcı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Başlık Yer Tutucusu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13" name="Metin Yer Tutucusu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tr-TR"/>
              <a:t>Asıl metin stillerini düzenlemek için tıklatın</a:t>
            </a:r>
          </a:p>
          <a:p>
            <a:pPr lvl="1" eaLnBrk="1" latinLnBrk="0" hangingPunct="1"/>
            <a:r>
              <a:rPr kumimoji="0" lang="tr-TR"/>
              <a:t>İkinci düzey</a:t>
            </a:r>
          </a:p>
          <a:p>
            <a:pPr lvl="2" eaLnBrk="1" latinLnBrk="0" hangingPunct="1"/>
            <a:r>
              <a:rPr kumimoji="0" lang="tr-TR"/>
              <a:t>Üçüncü düzey</a:t>
            </a:r>
          </a:p>
          <a:p>
            <a:pPr lvl="3" eaLnBrk="1" latinLnBrk="0" hangingPunct="1"/>
            <a:r>
              <a:rPr kumimoji="0" lang="tr-TR"/>
              <a:t>Dördüncü düzey</a:t>
            </a:r>
          </a:p>
          <a:p>
            <a:pPr lvl="4" eaLnBrk="1" latinLnBrk="0" hangingPunct="1"/>
            <a:r>
              <a:rPr kumimoji="0" lang="tr-TR"/>
              <a:t>Beşinci düzey</a:t>
            </a:r>
            <a:endParaRPr kumimoji="0" lang="en-US"/>
          </a:p>
        </p:txBody>
      </p:sp>
      <p:sp>
        <p:nvSpPr>
          <p:cNvPr id="14" name="Veri Yer Tutucusu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45EE3159-4336-43C7-844D-5B94EAC30EA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Düz Bağlayıcı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Düz Bağlayıcı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Dikdörtgen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üz Bağlayıcı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ayt Numarası Yer Tutucusu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1CF9058C-4262-4B0A-AE16-8D5D22787A6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2025960" y="1628800"/>
            <a:ext cx="6172200" cy="1152128"/>
          </a:xfrm>
        </p:spPr>
        <p:txBody>
          <a:bodyPr/>
          <a:lstStyle/>
          <a:p>
            <a:pPr algn="ctr"/>
            <a:r>
              <a:rPr lang="tr-TR" dirty="0"/>
              <a:t>Çankaya </a:t>
            </a:r>
            <a:r>
              <a:rPr lang="tr-TR" dirty="0" err="1"/>
              <a:t>university</a:t>
            </a:r>
            <a:r>
              <a:rPr lang="tr-TR" dirty="0"/>
              <a:t> </a:t>
            </a:r>
            <a:br>
              <a:rPr lang="tr-TR" dirty="0"/>
            </a:br>
            <a:r>
              <a:rPr lang="tr-TR" dirty="0" err="1"/>
              <a:t>faculty</a:t>
            </a:r>
            <a:r>
              <a:rPr lang="tr-TR" dirty="0"/>
              <a:t> of </a:t>
            </a:r>
            <a:r>
              <a:rPr lang="tr-TR" dirty="0" err="1"/>
              <a:t>engineering</a:t>
            </a:r>
            <a:endParaRPr lang="en-US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2286000" y="2924944"/>
            <a:ext cx="6172200" cy="3449978"/>
          </a:xfrm>
        </p:spPr>
        <p:txBody>
          <a:bodyPr/>
          <a:lstStyle/>
          <a:p>
            <a:pPr algn="ctr"/>
            <a:r>
              <a:rPr lang="tr-TR" dirty="0"/>
              <a:t>CENG 408 PROJECT PRESENTATION</a:t>
            </a:r>
          </a:p>
          <a:p>
            <a:pPr algn="ctr"/>
            <a:r>
              <a:rPr lang="tr-TR" dirty="0"/>
              <a:t>COMPUTER ENGINEER DEPARTMENT</a:t>
            </a:r>
          </a:p>
          <a:p>
            <a:pPr algn="ctr"/>
            <a:endParaRPr lang="tr-TR" dirty="0"/>
          </a:p>
          <a:p>
            <a:pPr algn="ctr"/>
            <a:r>
              <a:rPr lang="tr-TR" dirty="0"/>
              <a:t>AUTO DAMAGED FOLLOWING SYSTEM</a:t>
            </a:r>
          </a:p>
          <a:p>
            <a:pPr algn="ctr"/>
            <a:endParaRPr lang="tr-TR" dirty="0"/>
          </a:p>
          <a:p>
            <a:pPr algn="ctr"/>
            <a:r>
              <a:rPr lang="tr-TR" dirty="0"/>
              <a:t> BENGİ DEMİRSAHAN</a:t>
            </a:r>
          </a:p>
          <a:p>
            <a:pPr algn="ctr"/>
            <a:r>
              <a:rPr lang="tr-TR" dirty="0"/>
              <a:t>MUSTAFA DEMİRMAN</a:t>
            </a:r>
          </a:p>
          <a:p>
            <a:pPr algn="ctr"/>
            <a:r>
              <a:rPr lang="tr-TR" dirty="0"/>
              <a:t>TAHSİN KILINÇARSLAN</a:t>
            </a:r>
          </a:p>
          <a:p>
            <a:pPr algn="ctr"/>
            <a:r>
              <a:rPr lang="tr-TR" dirty="0"/>
              <a:t>ADVISOR : ERDOĞAN DOĞDU</a:t>
            </a:r>
            <a:endParaRPr lang="en-US" dirty="0"/>
          </a:p>
        </p:txBody>
      </p:sp>
      <p:pic>
        <p:nvPicPr>
          <p:cNvPr id="4" name="Resim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5439"/>
            <a:ext cx="1800200" cy="17673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58783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our algorithm Works?</a:t>
            </a:r>
            <a:br>
              <a:rPr lang="en-US" dirty="0"/>
            </a:b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114800" cy="4873752"/>
          </a:xfrm>
        </p:spPr>
        <p:txBody>
          <a:bodyPr/>
          <a:lstStyle/>
          <a:p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officer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create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an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user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and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barcode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ID.Then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enter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accident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information.After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repair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user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enter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renew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tools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of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auto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and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payment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will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calculate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automatically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</p:txBody>
      </p:sp>
      <p:pic>
        <p:nvPicPr>
          <p:cNvPr id="5" name="Resim 4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33704995-27F8-427D-8EEC-B6369F5C66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934578"/>
            <a:ext cx="3296964" cy="586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11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our algorithm Works?</a:t>
            </a:r>
            <a:br>
              <a:rPr lang="en-US" dirty="0"/>
            </a:b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worker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reads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barode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ID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and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enter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status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of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damaged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auto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worker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enter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estimated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remaining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time.</a:t>
            </a:r>
          </a:p>
          <a:p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When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car is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ready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inform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officer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56574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our algorithm Works?</a:t>
            </a:r>
            <a:br>
              <a:rPr lang="en-US" dirty="0"/>
            </a:b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user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follow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status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of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car.The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user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can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follow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estimated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remaining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time,total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payment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573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our algorithm Works?</a:t>
            </a:r>
            <a:br>
              <a:rPr lang="en-US" dirty="0"/>
            </a:b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Flowchart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of Application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Resim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204864"/>
            <a:ext cx="8568952" cy="44054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2074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which</a:t>
            </a:r>
            <a:r>
              <a:rPr lang="tr-TR" dirty="0"/>
              <a:t> </a:t>
            </a:r>
            <a:r>
              <a:rPr lang="en-US" dirty="0"/>
              <a:t>technologies did we use?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In this project, we used android studio for user interface.  We used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firebase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for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android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services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to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store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all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data.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5122" name="Picture 2" descr="android studio ile ilgili görsel sonu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717032"/>
            <a:ext cx="2808312" cy="1979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firebase ile ilgili görsel sonucu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3914601"/>
            <a:ext cx="3744416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8752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FC1FF6A-C08C-4E91-80A8-08D5EFD3C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2018_01_15_21_58_34">
            <a:hlinkClick r:id="" action="ppaction://media"/>
            <a:extLst>
              <a:ext uri="{FF2B5EF4-FFF2-40B4-BE49-F238E27FC236}">
                <a16:creationId xmlns:a16="http://schemas.microsoft.com/office/drawing/2014/main" id="{F351D03F-37FC-4648-BC72-64A531EC7C1B}"/>
              </a:ext>
            </a:extLst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15816" y="1196752"/>
            <a:ext cx="2741613" cy="4873625"/>
          </a:xfrm>
        </p:spPr>
      </p:pic>
    </p:spTree>
    <p:extLst>
      <p:ext uri="{BB962C8B-B14F-4D97-AF65-F5344CB8AC3E}">
        <p14:creationId xmlns:p14="http://schemas.microsoft.com/office/powerpoint/2010/main" val="3360651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2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Introduction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auto</a:t>
            </a:r>
            <a:r>
              <a:rPr lang="tr-TR" dirty="0"/>
              <a:t> </a:t>
            </a:r>
            <a:r>
              <a:rPr lang="tr-TR" dirty="0" err="1"/>
              <a:t>tracking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will</a:t>
            </a:r>
            <a:r>
              <a:rPr lang="tr-TR" dirty="0"/>
              <a:t> be </a:t>
            </a:r>
            <a:r>
              <a:rPr lang="tr-TR" dirty="0" err="1"/>
              <a:t>technologically</a:t>
            </a:r>
            <a:r>
              <a:rPr lang="tr-TR" dirty="0"/>
              <a:t> </a:t>
            </a:r>
            <a:r>
              <a:rPr lang="tr-TR" dirty="0" err="1"/>
              <a:t>beneficial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user</a:t>
            </a:r>
            <a:r>
              <a:rPr lang="tr-TR" dirty="0"/>
              <a:t> as </a:t>
            </a:r>
            <a:r>
              <a:rPr lang="tr-TR" dirty="0" err="1"/>
              <a:t>well</a:t>
            </a:r>
            <a:r>
              <a:rPr lang="tr-TR" dirty="0"/>
              <a:t> as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company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company</a:t>
            </a:r>
            <a:r>
              <a:rPr lang="tr-TR" dirty="0"/>
              <a:t> of </a:t>
            </a:r>
            <a:r>
              <a:rPr lang="tr-TR" dirty="0" err="1"/>
              <a:t>auto</a:t>
            </a:r>
            <a:r>
              <a:rPr lang="tr-TR" dirty="0"/>
              <a:t> </a:t>
            </a:r>
            <a:r>
              <a:rPr lang="tr-TR" dirty="0" err="1"/>
              <a:t>managers</a:t>
            </a:r>
            <a:r>
              <a:rPr lang="tr-TR" dirty="0"/>
              <a:t>.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damage</a:t>
            </a:r>
            <a:r>
              <a:rPr lang="tr-TR" dirty="0"/>
              <a:t> </a:t>
            </a:r>
            <a:r>
              <a:rPr lang="tr-TR" dirty="0" err="1"/>
              <a:t>repair</a:t>
            </a:r>
            <a:r>
              <a:rPr lang="tr-TR" dirty="0"/>
              <a:t> </a:t>
            </a:r>
            <a:r>
              <a:rPr lang="tr-TR" dirty="0" err="1"/>
              <a:t>section</a:t>
            </a:r>
            <a:r>
              <a:rPr lang="tr-TR" dirty="0"/>
              <a:t> </a:t>
            </a:r>
            <a:r>
              <a:rPr lang="tr-TR" dirty="0" err="1"/>
              <a:t>will</a:t>
            </a:r>
            <a:r>
              <a:rPr lang="tr-TR" dirty="0"/>
              <a:t> </a:t>
            </a:r>
            <a:r>
              <a:rPr lang="tr-TR" dirty="0" err="1"/>
              <a:t>follow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damage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issue</a:t>
            </a:r>
            <a:r>
              <a:rPr lang="tr-TR" dirty="0"/>
              <a:t> a </a:t>
            </a:r>
            <a:r>
              <a:rPr lang="tr-TR" dirty="0" err="1"/>
              <a:t>barcode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expertise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 has </a:t>
            </a:r>
            <a:r>
              <a:rPr lang="tr-TR" dirty="0" err="1"/>
              <a:t>entered</a:t>
            </a:r>
            <a:r>
              <a:rPr lang="tr-TR" dirty="0"/>
              <a:t> </a:t>
            </a:r>
            <a:r>
              <a:rPr lang="tr-TR" dirty="0" err="1"/>
              <a:t>via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database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mobile </a:t>
            </a:r>
            <a:r>
              <a:rPr lang="tr-TR" dirty="0" err="1"/>
              <a:t>devices</a:t>
            </a:r>
            <a:r>
              <a:rPr lang="tr-TR" dirty="0"/>
              <a:t>.</a:t>
            </a:r>
            <a:endParaRPr lang="en-US" dirty="0"/>
          </a:p>
        </p:txBody>
      </p:sp>
      <p:pic>
        <p:nvPicPr>
          <p:cNvPr id="1026" name="Picture 2" descr="C:\Users\ANIL\Desktop\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4509120"/>
            <a:ext cx="5976664" cy="1976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9638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Introduction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barcode</a:t>
            </a:r>
            <a:r>
              <a:rPr lang="tr-TR" dirty="0"/>
              <a:t> </a:t>
            </a:r>
            <a:r>
              <a:rPr lang="tr-TR" dirty="0" err="1"/>
              <a:t>which</a:t>
            </a:r>
            <a:r>
              <a:rPr lang="tr-TR" dirty="0"/>
              <a:t> </a:t>
            </a:r>
            <a:r>
              <a:rPr lang="tr-TR" dirty="0" err="1"/>
              <a:t>convey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information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database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tracking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about</a:t>
            </a:r>
            <a:r>
              <a:rPr lang="tr-TR" dirty="0"/>
              <a:t> car on a car </a:t>
            </a:r>
            <a:r>
              <a:rPr lang="tr-TR" dirty="0" err="1"/>
              <a:t>provides</a:t>
            </a:r>
            <a:r>
              <a:rPr lang="tr-TR" dirty="0"/>
              <a:t> </a:t>
            </a:r>
            <a:r>
              <a:rPr lang="tr-TR" dirty="0" err="1"/>
              <a:t>accessibility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information</a:t>
            </a:r>
            <a:r>
              <a:rPr lang="tr-TR" dirty="0"/>
              <a:t> </a:t>
            </a:r>
            <a:r>
              <a:rPr lang="tr-TR" dirty="0" err="1"/>
              <a:t>about</a:t>
            </a:r>
            <a:r>
              <a:rPr lang="tr-TR" dirty="0"/>
              <a:t> </a:t>
            </a:r>
            <a:r>
              <a:rPr lang="tr-TR" dirty="0" err="1"/>
              <a:t>damaged</a:t>
            </a:r>
            <a:r>
              <a:rPr lang="tr-TR" dirty="0"/>
              <a:t> </a:t>
            </a:r>
            <a:r>
              <a:rPr lang="tr-TR" dirty="0" err="1"/>
              <a:t>or</a:t>
            </a:r>
            <a:r>
              <a:rPr lang="tr-TR" dirty="0"/>
              <a:t> normal </a:t>
            </a:r>
            <a:r>
              <a:rPr lang="tr-TR" dirty="0" err="1"/>
              <a:t>cars</a:t>
            </a:r>
            <a:r>
              <a:rPr lang="tr-TR" dirty="0"/>
              <a:t>.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situation</a:t>
            </a:r>
            <a:r>
              <a:rPr lang="tr-TR" dirty="0"/>
              <a:t> </a:t>
            </a:r>
            <a:r>
              <a:rPr lang="tr-TR" dirty="0" err="1"/>
              <a:t>have</a:t>
            </a:r>
            <a:r>
              <a:rPr lang="tr-TR" dirty="0"/>
              <a:t> </a:t>
            </a:r>
            <a:r>
              <a:rPr lang="tr-TR" dirty="0" err="1"/>
              <a:t>many</a:t>
            </a:r>
            <a:r>
              <a:rPr lang="tr-TR" dirty="0"/>
              <a:t> </a:t>
            </a:r>
            <a:r>
              <a:rPr lang="tr-TR" dirty="0" err="1"/>
              <a:t>advantages</a:t>
            </a:r>
            <a:r>
              <a:rPr lang="tr-TR" dirty="0"/>
              <a:t> in </a:t>
            </a:r>
            <a:r>
              <a:rPr lang="tr-TR" dirty="0" err="1"/>
              <a:t>terms</a:t>
            </a:r>
            <a:r>
              <a:rPr lang="tr-TR" dirty="0"/>
              <a:t> of </a:t>
            </a:r>
            <a:r>
              <a:rPr lang="tr-TR" dirty="0" err="1"/>
              <a:t>customers</a:t>
            </a:r>
            <a:r>
              <a:rPr lang="tr-TR" dirty="0"/>
              <a:t>, </a:t>
            </a:r>
            <a:r>
              <a:rPr lang="tr-TR" dirty="0" err="1"/>
              <a:t>insurance</a:t>
            </a:r>
            <a:r>
              <a:rPr lang="tr-TR" dirty="0"/>
              <a:t> </a:t>
            </a:r>
            <a:r>
              <a:rPr lang="tr-TR" dirty="0" err="1"/>
              <a:t>companies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company</a:t>
            </a:r>
            <a:r>
              <a:rPr lang="tr-TR" dirty="0"/>
              <a:t> of </a:t>
            </a:r>
            <a:r>
              <a:rPr lang="tr-TR" dirty="0" err="1"/>
              <a:t>managers</a:t>
            </a:r>
            <a:r>
              <a:rPr lang="tr-TR" dirty="0"/>
              <a:t>.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505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Introduction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example</a:t>
            </a:r>
            <a:r>
              <a:rPr lang="tr-TR" dirty="0"/>
              <a:t>,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/>
              <a:t>Auto </a:t>
            </a:r>
            <a:r>
              <a:rPr lang="tr-TR" dirty="0" err="1"/>
              <a:t>King</a:t>
            </a:r>
            <a:r>
              <a:rPr lang="tr-TR" dirty="0"/>
              <a:t> is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biggest</a:t>
            </a:r>
            <a:r>
              <a:rPr lang="tr-TR" dirty="0"/>
              <a:t> </a:t>
            </a:r>
            <a:r>
              <a:rPr lang="tr-TR" dirty="0" err="1"/>
              <a:t>auto</a:t>
            </a:r>
            <a:r>
              <a:rPr lang="tr-TR" dirty="0"/>
              <a:t> </a:t>
            </a:r>
            <a:r>
              <a:rPr lang="tr-TR" dirty="0" err="1"/>
              <a:t>damage</a:t>
            </a:r>
            <a:r>
              <a:rPr lang="tr-TR" dirty="0"/>
              <a:t> </a:t>
            </a:r>
            <a:r>
              <a:rPr lang="tr-TR" dirty="0" err="1"/>
              <a:t>tracking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 in </a:t>
            </a:r>
            <a:r>
              <a:rPr lang="tr-TR" dirty="0" err="1"/>
              <a:t>Turkey</a:t>
            </a:r>
            <a:r>
              <a:rPr lang="tr-TR" dirty="0"/>
              <a:t>.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biggest</a:t>
            </a:r>
            <a:r>
              <a:rPr lang="tr-TR" dirty="0"/>
              <a:t> </a:t>
            </a:r>
            <a:r>
              <a:rPr lang="tr-TR" dirty="0" err="1"/>
              <a:t>difference</a:t>
            </a:r>
            <a:r>
              <a:rPr lang="tr-TR" dirty="0"/>
              <a:t> </a:t>
            </a:r>
            <a:r>
              <a:rPr lang="tr-TR" dirty="0" err="1"/>
              <a:t>between</a:t>
            </a:r>
            <a:r>
              <a:rPr lang="tr-TR" dirty="0"/>
              <a:t>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our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 is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follow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workflow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barcode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.</a:t>
            </a:r>
          </a:p>
          <a:p>
            <a:r>
              <a:rPr lang="tr-TR" dirty="0"/>
              <a:t>Yüce Yazılım is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same</a:t>
            </a:r>
            <a:r>
              <a:rPr lang="tr-TR" dirty="0"/>
              <a:t> as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workflow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our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 but </a:t>
            </a:r>
            <a:r>
              <a:rPr lang="tr-TR" dirty="0" err="1"/>
              <a:t>they</a:t>
            </a:r>
            <a:r>
              <a:rPr lang="tr-TR" dirty="0"/>
              <a:t> </a:t>
            </a:r>
            <a:r>
              <a:rPr lang="tr-TR" dirty="0" err="1"/>
              <a:t>work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appointment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.</a:t>
            </a:r>
            <a:endParaRPr lang="en-US" dirty="0"/>
          </a:p>
        </p:txBody>
      </p:sp>
      <p:pic>
        <p:nvPicPr>
          <p:cNvPr id="4" name="Picture 2" descr="auto king ile ilgili görsel sonucu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36" y="4293096"/>
            <a:ext cx="2592288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yüce yazılım ile ilgili görsel sonuc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036" y="4149080"/>
            <a:ext cx="2520280" cy="213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8233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These Criteria’s?</a:t>
            </a:r>
            <a:br>
              <a:rPr lang="en-US" dirty="0"/>
            </a:b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This application was developed according to the context awareness system. Context aware systems are gathered in the data related to the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auto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and this information is evaluated by the company and the transaction is carried out accordingly.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4077072"/>
            <a:ext cx="4896544" cy="2448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4818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These Criteria’s?</a:t>
            </a:r>
            <a:br>
              <a:rPr lang="en-US" dirty="0"/>
            </a:b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This consciousness is part of the price and the vehicle. According to the damage status of the car, the customer tells which part will change and the estimated cost.</a:t>
            </a:r>
            <a:endParaRPr lang="tr-TR" dirty="0">
              <a:solidFill>
                <a:schemeClr val="tx2">
                  <a:lumMod val="75000"/>
                </a:schemeClr>
              </a:solidFill>
            </a:endParaRPr>
          </a:p>
          <a:p>
            <a:endParaRPr lang="tr-TR" dirty="0">
              <a:solidFill>
                <a:schemeClr val="tx2">
                  <a:lumMod val="75000"/>
                </a:schemeClr>
              </a:solidFill>
            </a:endParaRPr>
          </a:p>
          <a:p>
            <a:endParaRPr lang="tr-TR" dirty="0">
              <a:solidFill>
                <a:schemeClr val="tx2">
                  <a:lumMod val="75000"/>
                </a:schemeClr>
              </a:solidFill>
            </a:endParaRPr>
          </a:p>
          <a:p>
            <a:endParaRPr lang="tr-TR" dirty="0">
              <a:solidFill>
                <a:schemeClr val="tx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074" name="Picture 2" descr="Görsel sonu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7" y="3573016"/>
            <a:ext cx="3240360" cy="2697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0576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These Criteria’s?</a:t>
            </a:r>
            <a:br>
              <a:rPr lang="en-US" dirty="0"/>
            </a:b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 is a criterion for us to make the accident happen once. According to the criteria, parts of the vehicle to be replaced are determined. The company also follows the repair phase.</a:t>
            </a:r>
          </a:p>
        </p:txBody>
      </p:sp>
    </p:spTree>
    <p:extLst>
      <p:ext uri="{BB962C8B-B14F-4D97-AF65-F5344CB8AC3E}">
        <p14:creationId xmlns:p14="http://schemas.microsoft.com/office/powerpoint/2010/main" val="3100222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our algorithm Works?</a:t>
            </a:r>
            <a:br>
              <a:rPr lang="en-US" dirty="0"/>
            </a:b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Our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system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takes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informations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about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people.According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to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these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information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system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can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understand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ranks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of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people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098" name="Picture 2" descr="G912lv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996952"/>
            <a:ext cx="7992888" cy="3168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275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our algorithm Works?</a:t>
            </a:r>
            <a:br>
              <a:rPr lang="en-US" dirty="0"/>
            </a:b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If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user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does not exist,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new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user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is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created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 Else If it exists,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user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enter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username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and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password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and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the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system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will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tr-TR" dirty="0" err="1">
                <a:solidFill>
                  <a:schemeClr val="tx2">
                    <a:lumMod val="75000"/>
                  </a:schemeClr>
                </a:solidFill>
              </a:rPr>
              <a:t>open</a:t>
            </a:r>
            <a:r>
              <a:rPr lang="tr-TR" dirty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ACFA94E-7EA1-4A7D-A9F8-E49B3EACD5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996952"/>
            <a:ext cx="7812360" cy="332398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button4 = (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rootview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.findViewById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(R.id.</a:t>
            </a:r>
            <a:r>
              <a:rPr kumimoji="0" lang="tr-TR" altLang="tr-TR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button4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button4.setOnClickListener(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View.OnClickListener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v) {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FragmentManager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fm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getFragmentManager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FragmentTransaction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ft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fm.beginTransaction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AracKaydi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llf2 =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AracKaydi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ft.replace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R.id.</a:t>
            </a:r>
            <a:r>
              <a:rPr kumimoji="0" lang="tr-TR" altLang="tr-TR" sz="1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content_frame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llf2)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ft.commit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button5 = (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rootview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.findViewById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(R.id.</a:t>
            </a:r>
            <a:r>
              <a:rPr kumimoji="0" lang="tr-TR" altLang="tr-TR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button5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button5.setOnClickListener(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View.OnClickListener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View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v) {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FragmentManager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fm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getFragmentManager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FragmentTransaction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ft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fm.beginTransaction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KayitliArac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llf2 =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KayitliArac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ft.replace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R.id.</a:t>
            </a:r>
            <a:r>
              <a:rPr kumimoji="0" lang="tr-TR" altLang="tr-TR" sz="1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content_frame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llf2)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tr-TR" altLang="tr-TR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ft.commit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  <a:r>
              <a:rPr kumimoji="0" lang="tr-TR" altLang="tr-TR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1995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mba">
  <a:themeElements>
    <a:clrScheme name="Cumba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Cumba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umba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479</TotalTime>
  <Words>511</Words>
  <Application>Microsoft Office PowerPoint</Application>
  <PresentationFormat>Ekran Gösterisi (4:3)</PresentationFormat>
  <Paragraphs>42</Paragraphs>
  <Slides>15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21" baseType="lpstr">
      <vt:lpstr>Arial</vt:lpstr>
      <vt:lpstr>Century Schoolbook</vt:lpstr>
      <vt:lpstr>Courier New</vt:lpstr>
      <vt:lpstr>Wingdings</vt:lpstr>
      <vt:lpstr>Wingdings 2</vt:lpstr>
      <vt:lpstr>Cumba</vt:lpstr>
      <vt:lpstr>Çankaya university  faculty of engineering</vt:lpstr>
      <vt:lpstr>Introduction</vt:lpstr>
      <vt:lpstr>Introduction</vt:lpstr>
      <vt:lpstr>Introduction</vt:lpstr>
      <vt:lpstr>What Are These Criteria’s? </vt:lpstr>
      <vt:lpstr>What Are These Criteria’s? </vt:lpstr>
      <vt:lpstr>What Are These Criteria’s? </vt:lpstr>
      <vt:lpstr>How does our algorithm Works? </vt:lpstr>
      <vt:lpstr>How does our algorithm Works? </vt:lpstr>
      <vt:lpstr>How does our algorithm Works? </vt:lpstr>
      <vt:lpstr>How does our algorithm Works? </vt:lpstr>
      <vt:lpstr>How does our algorithm Works? </vt:lpstr>
      <vt:lpstr>How does our algorithm Works? </vt:lpstr>
      <vt:lpstr>which technologies did we use?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ANIL</dc:creator>
  <cp:lastModifiedBy>Bengi Demirsahan</cp:lastModifiedBy>
  <cp:revision>40</cp:revision>
  <dcterms:created xsi:type="dcterms:W3CDTF">2017-05-31T19:18:05Z</dcterms:created>
  <dcterms:modified xsi:type="dcterms:W3CDTF">2018-01-15T19:39:50Z</dcterms:modified>
</cp:coreProperties>
</file>

<file path=docProps/thumbnail.jpeg>
</file>